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0" r:id="rId3"/>
    <p:sldId id="262" r:id="rId4"/>
    <p:sldId id="257" r:id="rId5"/>
    <p:sldId id="258" r:id="rId6"/>
    <p:sldId id="261" r:id="rId7"/>
    <p:sldId id="259" r:id="rId8"/>
    <p:sldId id="264" r:id="rId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56" d="100"/>
          <a:sy n="56" d="100"/>
        </p:scale>
        <p:origin x="2046" y="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713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285750" y="6471216"/>
            <a:ext cx="6343650" cy="1629833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732369"/>
            <a:ext cx="137160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732369"/>
            <a:ext cx="468630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86050" y="101601"/>
            <a:ext cx="2171700" cy="38523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459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50" y="2235200"/>
            <a:ext cx="6343650" cy="16256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5356" y="3929447"/>
            <a:ext cx="6515100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1432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3486150" y="2133600"/>
            <a:ext cx="32575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228600" y="7213600"/>
            <a:ext cx="6457950" cy="117686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11083" y="889000"/>
            <a:ext cx="3217917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3483769" y="889000"/>
            <a:ext cx="3219181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11083" y="1754717"/>
            <a:ext cx="3217917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3486548" y="1754717"/>
            <a:ext cx="3216402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72200" y="8636000"/>
            <a:ext cx="571500" cy="32918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385762" y="8026401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385762" y="779882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2900" y="7315200"/>
            <a:ext cx="6343650" cy="694267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342900" y="812800"/>
            <a:ext cx="2256235" cy="6400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2681287" y="812800"/>
            <a:ext cx="4005263" cy="6400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2628900" y="822179"/>
            <a:ext cx="3771900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5750" y="6658347"/>
            <a:ext cx="4400550" cy="696384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285750" y="7377624"/>
            <a:ext cx="4400550" cy="1024467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28600" y="2072217"/>
            <a:ext cx="6515100" cy="60346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4857750" y="101601"/>
            <a:ext cx="1885950" cy="38523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2343150" y="101601"/>
            <a:ext cx="2514600" cy="385233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172200" y="8636001"/>
            <a:ext cx="571500" cy="325967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385762" y="141064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40" y="179512"/>
            <a:ext cx="6515100" cy="158417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Courier New" pitchFamily="49" charset="0"/>
                <a:cs typeface="Courier New" pitchFamily="49" charset="0"/>
              </a:rPr>
              <a:t>Презентация «Почетные граждане Катангского района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», подготовленная </a:t>
            </a:r>
            <a:r>
              <a:rPr lang="ru-RU" sz="2000" b="1" dirty="0">
                <a:latin typeface="Courier New" pitchFamily="49" charset="0"/>
                <a:cs typeface="Courier New" pitchFamily="49" charset="0"/>
              </a:rPr>
              <a:t>по документам архивного фонда документов личного происхождения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54" y="1979712"/>
            <a:ext cx="6636206" cy="674825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800" dirty="0" smtClean="0"/>
              <a:t>Уважаемые жители и гости Катангского района! </a:t>
            </a:r>
          </a:p>
          <a:p>
            <a:pPr algn="ctr"/>
            <a:r>
              <a:rPr lang="ru-RU" sz="1800" dirty="0" smtClean="0"/>
              <a:t>Представляем Вашему вниманию презентацию, подготовленную по документам архивного фонда документов личного происхождения «Почетные граждане Катангского района». </a:t>
            </a:r>
          </a:p>
          <a:p>
            <a:pPr algn="ctr"/>
            <a:r>
              <a:rPr lang="ru-RU" sz="1800" dirty="0" smtClean="0"/>
              <a:t>По состоянию на 01.01.2020г. В Катангском районе звания «Почетный гражданин Катангского района» удостоены 38 человек, внесших неоценимый вклад в развитие Катангского района. </a:t>
            </a:r>
          </a:p>
          <a:p>
            <a:pPr algn="ctr"/>
            <a:r>
              <a:rPr lang="ru-RU" sz="1800" dirty="0" smtClean="0"/>
              <a:t>Личные документы шести граждан по заявлению их самих или их родственников поступили на хранение в архивный отдел администрации МО «Катангский район».</a:t>
            </a:r>
          </a:p>
          <a:p>
            <a:pPr algn="ctr"/>
            <a:r>
              <a:rPr lang="ru-RU" sz="1800" b="1" dirty="0" smtClean="0"/>
              <a:t>  Балакшина Мария Ивановна </a:t>
            </a:r>
            <a:r>
              <a:rPr lang="ru-RU" sz="1800" dirty="0" smtClean="0"/>
              <a:t>– отличник народного просвещения РСФСР, заслуженный учитель РФ; </a:t>
            </a:r>
          </a:p>
          <a:p>
            <a:pPr algn="ctr"/>
            <a:r>
              <a:rPr lang="ru-RU" sz="1800" b="1" dirty="0" smtClean="0"/>
              <a:t>Бойко Эмма Александровна </a:t>
            </a:r>
            <a:r>
              <a:rPr lang="ru-RU" sz="1800" dirty="0" smtClean="0"/>
              <a:t>– геолог, заместитель председателя Катангского райисполкома (1981-1998); </a:t>
            </a:r>
          </a:p>
          <a:p>
            <a:pPr algn="ctr"/>
            <a:r>
              <a:rPr lang="ru-RU" sz="1800" b="1" dirty="0" smtClean="0"/>
              <a:t>Верхотурова Валентина Николаевна </a:t>
            </a:r>
            <a:r>
              <a:rPr lang="ru-RU" sz="1800" dirty="0" smtClean="0"/>
              <a:t>– отличник народного просвещения; </a:t>
            </a:r>
          </a:p>
          <a:p>
            <a:pPr algn="ctr"/>
            <a:r>
              <a:rPr lang="ru-RU" sz="1800" b="1" dirty="0" smtClean="0"/>
              <a:t>Жданова Дина Петровна </a:t>
            </a:r>
            <a:r>
              <a:rPr lang="ru-RU" sz="1800" dirty="0" smtClean="0"/>
              <a:t>– отличник народного просвещения РСФСР, заслуженный работник культуры;</a:t>
            </a:r>
          </a:p>
          <a:p>
            <a:pPr algn="ctr"/>
            <a:r>
              <a:rPr lang="ru-RU" sz="1800" dirty="0" smtClean="0"/>
              <a:t> </a:t>
            </a:r>
            <a:r>
              <a:rPr lang="ru-RU" sz="1800" b="1" dirty="0" smtClean="0"/>
              <a:t>Колесников Михаил Алексеевич </a:t>
            </a:r>
            <a:r>
              <a:rPr lang="ru-RU" sz="1800" dirty="0" smtClean="0"/>
              <a:t>- председатель Катангского райисполкома (1980-1991);  </a:t>
            </a:r>
          </a:p>
          <a:p>
            <a:pPr algn="ctr"/>
            <a:r>
              <a:rPr lang="ru-RU" sz="1800" b="1" dirty="0" smtClean="0"/>
              <a:t>Фаркова Маина Николаевна </a:t>
            </a:r>
            <a:r>
              <a:rPr lang="ru-RU" sz="1800" dirty="0" smtClean="0"/>
              <a:t>– отличник здравоохранения, ветеран труда. </a:t>
            </a:r>
          </a:p>
          <a:p>
            <a:pPr algn="ctr"/>
            <a:r>
              <a:rPr lang="ru-RU" sz="1800" dirty="0" smtClean="0"/>
              <a:t>Данная презентация также посвящена архивному волонтерству и привлечению добровольцев к помощи в восстановлении истории семьи.</a:t>
            </a:r>
          </a:p>
          <a:p>
            <a:pPr algn="ctr"/>
            <a:r>
              <a:rPr lang="ru-RU" sz="1800" dirty="0" smtClean="0"/>
              <a:t>Начальник архивного отдела администрации МО «Катангский район» Елена Юрьевна Токмакова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1417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6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8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0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40" y="1691680"/>
            <a:ext cx="6515100" cy="288032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В архивном отделе продолжается работа по пополнению архивного фонда документов личного происхождения личными документами и сведениями о почетных гражданах Катангского района.</a:t>
            </a:r>
            <a:br>
              <a:rPr lang="ru-RU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ru-RU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Надеемся, что наша презентация была вам </a:t>
            </a:r>
            <a:r>
              <a:rPr lang="ru-RU" sz="2000" b="1" smtClean="0">
                <a:latin typeface="Courier New" pitchFamily="49" charset="0"/>
                <a:cs typeface="Courier New" pitchFamily="49" charset="0"/>
              </a:rPr>
              <a:t>интересной и полезной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.</a:t>
            </a:r>
            <a:br>
              <a:rPr lang="ru-RU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ru-RU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Благодарим за внимание!</a:t>
            </a:r>
            <a:endParaRPr lang="ru-RU" sz="20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2906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92</TotalTime>
  <Words>210</Words>
  <Application>Microsoft Office PowerPoint</Application>
  <PresentationFormat>Экран (4:3)</PresentationFormat>
  <Paragraphs>14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Courier New</vt:lpstr>
      <vt:lpstr>Franklin Gothic Book</vt:lpstr>
      <vt:lpstr>Franklin Gothic Medium</vt:lpstr>
      <vt:lpstr>Wingdings 2</vt:lpstr>
      <vt:lpstr>Трек</vt:lpstr>
      <vt:lpstr>Презентация «Почетные граждане Катангского района», подготовленная по документам архивного фонда документов личного происхождения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архивном отделе продолжается работа по пополнению архивного фонда документов личного происхождения личными документами и сведениями о почетных гражданах Катангского района.  Надеемся, что наша презентация была вам интересной и полезной.  Благодарим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Юрьева Елена Владимировна</cp:lastModifiedBy>
  <cp:revision>14</cp:revision>
  <dcterms:created xsi:type="dcterms:W3CDTF">2020-06-10T09:17:09Z</dcterms:created>
  <dcterms:modified xsi:type="dcterms:W3CDTF">2020-06-11T04:33:58Z</dcterms:modified>
</cp:coreProperties>
</file>