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118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6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F1926-799A-4DCC-BC63-8495F569A555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A972E-44FB-40DE-94F8-8784F2EDE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967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B7E8-A1C3-4278-8FA2-499A7D8266A8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BE11-8168-43A4-8DF3-389447CA9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19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63C5A-1CA5-4072-9429-10AD15A10DD8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3CFB-CE54-4462-8485-356A2C791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19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9B1F-57B6-43A0-AC9C-A5F93DC551D5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20C81-984B-46BE-906D-C724BBF72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212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167D7-F496-47AC-97E9-BC380F979D94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78B64-813B-46E9-AC43-5F572ECA7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29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E613-2839-477F-A540-707AE8A12319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0BB8-26C3-4214-B095-D022F3E14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768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CAA5-BF79-4B67-B7AA-F90B1098A209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927E-A2EE-4A0E-B94B-7550459C6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0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4C9-9D5A-4A7B-A4CE-BA4E966771DE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5983-79BC-4F7B-9304-C64BEEBA3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91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4BD-7A3F-461E-8351-CE078753A370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BD6F7-73E3-47C3-9F09-3A040575B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808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3FBD6-D707-4356-AE06-09ACDE372D56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68B7E-E05F-4E64-A831-1E2438497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30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94A90-D9CA-435E-A160-37E6D24AEDBE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B8C7-30C4-4091-98A5-5D858CA6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18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9C284E-6FA2-4DD6-8E19-2190F8F83661}" type="datetimeFigureOut">
              <a:rPr lang="ru-RU"/>
              <a:pPr>
                <a:defRPr/>
              </a:pPr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0BF766-5D53-4A7B-A59F-9EDCBD145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468" y="619998"/>
            <a:ext cx="8715028" cy="3997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Мэр МО «Катангский район»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12973" y="1202357"/>
            <a:ext cx="1797114" cy="448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главы администрации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35524" y="1788022"/>
            <a:ext cx="1678703" cy="8017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архитектуры, капитального строительства, землепользования, экологии и ЖКХ 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50689" y="3117488"/>
            <a:ext cx="1678978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по управлению муниципальным имуществом и транспортом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33060" y="1787600"/>
            <a:ext cx="1670675" cy="5023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отдел образования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40360" y="2436509"/>
            <a:ext cx="1663376" cy="625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отдел по развитию культуры, молодежной политике и спорту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32077" y="1194904"/>
            <a:ext cx="1783642" cy="4560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27702" y="1190096"/>
            <a:ext cx="1507207" cy="462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аппарата администрации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7858125" y="3770907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6608762" y="116632"/>
            <a:ext cx="2535238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1 к решению Думы муниципального образования «Катангский район» №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1/6___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24._03_.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2020г.</a:t>
            </a:r>
          </a:p>
        </p:txBody>
      </p:sp>
      <p:cxnSp>
        <p:nvCxnSpPr>
          <p:cNvPr id="73" name="Прямая соединительная линия 72"/>
          <p:cNvCxnSpPr>
            <a:cxnSpLocks/>
          </p:cNvCxnSpPr>
          <p:nvPr/>
        </p:nvCxnSpPr>
        <p:spPr>
          <a:xfrm>
            <a:off x="119955" y="795713"/>
            <a:ext cx="32463" cy="4186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cxnSpLocks/>
          </p:cNvCxnSpPr>
          <p:nvPr/>
        </p:nvCxnSpPr>
        <p:spPr>
          <a:xfrm>
            <a:off x="1824734" y="1676209"/>
            <a:ext cx="15378" cy="189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cxnSpLocks/>
          </p:cNvCxnSpPr>
          <p:nvPr/>
        </p:nvCxnSpPr>
        <p:spPr>
          <a:xfrm flipH="1">
            <a:off x="5620854" y="1676209"/>
            <a:ext cx="10794" cy="182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325106" y="1794608"/>
            <a:ext cx="1411683" cy="500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бухгалтерии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39682" y="1719659"/>
            <a:ext cx="1670023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специалист по  гражданской обороне и чрезвычайным ситуациям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648766" y="2992458"/>
            <a:ext cx="1390844" cy="5477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по делопроизводству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20224" y="4732122"/>
            <a:ext cx="1390844" cy="500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Юридический отдел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933060" y="3211579"/>
            <a:ext cx="1677027" cy="6209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по социальной политике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7635954" y="3618030"/>
            <a:ext cx="1383628" cy="3315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Водители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41426" y="1210566"/>
            <a:ext cx="1398289" cy="441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управление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750720" y="2589804"/>
            <a:ext cx="1670023" cy="432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экономического развития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709190" y="1194904"/>
            <a:ext cx="1824725" cy="4583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24435" y="2425401"/>
            <a:ext cx="1411683" cy="638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по внутреннему финансовому  контролю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635510" y="2289673"/>
            <a:ext cx="1383627" cy="563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по информационным технологиям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6E6C5F82-C995-4879-9F94-82BEADF7DD70}"/>
              </a:ext>
            </a:extLst>
          </p:cNvPr>
          <p:cNvSpPr/>
          <p:nvPr/>
        </p:nvSpPr>
        <p:spPr>
          <a:xfrm>
            <a:off x="320224" y="3194308"/>
            <a:ext cx="1419491" cy="638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 по МП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7793B806-DB2A-4B39-BE3E-49C249CD963D}"/>
              </a:ext>
            </a:extLst>
          </p:cNvPr>
          <p:cNvSpPr/>
          <p:nvPr/>
        </p:nvSpPr>
        <p:spPr>
          <a:xfrm>
            <a:off x="315475" y="3971972"/>
            <a:ext cx="1419491" cy="638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Инспектор по контролю в сфере закупок товаров, работ, услуг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8AA6F8DE-9FBE-4C94-91D0-C9417D1FCCD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44270" y="819883"/>
            <a:ext cx="1771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xmlns="" id="{CD27AC7E-CC0D-48CA-A440-FE7ACF698E8F}"/>
              </a:ext>
            </a:extLst>
          </p:cNvPr>
          <p:cNvSpPr/>
          <p:nvPr/>
        </p:nvSpPr>
        <p:spPr>
          <a:xfrm>
            <a:off x="7633227" y="1727198"/>
            <a:ext cx="1383627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Архивный отдел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xmlns="" id="{1B21A79F-EE54-449A-874D-C53A504FEEC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2711530" y="1019769"/>
            <a:ext cx="0" cy="18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>
            <a:extLst>
              <a:ext uri="{FF2B5EF4-FFF2-40B4-BE49-F238E27FC236}">
                <a16:creationId xmlns:a16="http://schemas.microsoft.com/office/drawing/2014/main" xmlns="" id="{17C780B4-ABFC-420E-84A6-C836E12F1E29}"/>
              </a:ext>
            </a:extLst>
          </p:cNvPr>
          <p:cNvCxnSpPr>
            <a:cxnSpLocks/>
          </p:cNvCxnSpPr>
          <p:nvPr/>
        </p:nvCxnSpPr>
        <p:spPr>
          <a:xfrm>
            <a:off x="4635750" y="1027978"/>
            <a:ext cx="0" cy="18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xmlns="" id="{CED0AC28-689F-4110-8A39-6B40D225FC94}"/>
              </a:ext>
            </a:extLst>
          </p:cNvPr>
          <p:cNvCxnSpPr>
            <a:cxnSpLocks/>
          </p:cNvCxnSpPr>
          <p:nvPr/>
        </p:nvCxnSpPr>
        <p:spPr>
          <a:xfrm>
            <a:off x="6582174" y="1031481"/>
            <a:ext cx="0" cy="18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1254AB36-C343-4384-8603-1C35F446DDC0}"/>
              </a:ext>
            </a:extLst>
          </p:cNvPr>
          <p:cNvCxnSpPr>
            <a:cxnSpLocks/>
          </p:cNvCxnSpPr>
          <p:nvPr/>
        </p:nvCxnSpPr>
        <p:spPr>
          <a:xfrm>
            <a:off x="8341198" y="1030812"/>
            <a:ext cx="0" cy="182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>
            <a:extLst>
              <a:ext uri="{FF2B5EF4-FFF2-40B4-BE49-F238E27FC236}">
                <a16:creationId xmlns:a16="http://schemas.microsoft.com/office/drawing/2014/main" xmlns="" id="{9E89EA96-BBD2-44BF-91D3-A943CBE79986}"/>
              </a:ext>
            </a:extLst>
          </p:cNvPr>
          <p:cNvCxnSpPr>
            <a:cxnSpLocks/>
          </p:cNvCxnSpPr>
          <p:nvPr/>
        </p:nvCxnSpPr>
        <p:spPr>
          <a:xfrm>
            <a:off x="3709190" y="1665371"/>
            <a:ext cx="0" cy="523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xmlns="" id="{1FB6CB02-A980-4120-8D9F-33ABB5E0447A}"/>
              </a:ext>
            </a:extLst>
          </p:cNvPr>
          <p:cNvCxnSpPr>
            <a:cxnSpLocks/>
          </p:cNvCxnSpPr>
          <p:nvPr/>
        </p:nvCxnSpPr>
        <p:spPr>
          <a:xfrm>
            <a:off x="137217" y="1417866"/>
            <a:ext cx="198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xmlns="" id="{FAAE8674-8200-4586-AE78-9609AC5C5AB4}"/>
              </a:ext>
            </a:extLst>
          </p:cNvPr>
          <p:cNvCxnSpPr>
            <a:cxnSpLocks/>
          </p:cNvCxnSpPr>
          <p:nvPr/>
        </p:nvCxnSpPr>
        <p:spPr>
          <a:xfrm flipV="1">
            <a:off x="137217" y="2019294"/>
            <a:ext cx="163138" cy="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CBB272DE-89B0-4A83-9914-38C49200A541}"/>
              </a:ext>
            </a:extLst>
          </p:cNvPr>
          <p:cNvCxnSpPr>
            <a:cxnSpLocks/>
          </p:cNvCxnSpPr>
          <p:nvPr/>
        </p:nvCxnSpPr>
        <p:spPr>
          <a:xfrm flipV="1">
            <a:off x="149820" y="2738886"/>
            <a:ext cx="163138" cy="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xmlns="" id="{75DE7CB9-014F-4AD8-84B6-E1470DFCF319}"/>
              </a:ext>
            </a:extLst>
          </p:cNvPr>
          <p:cNvCxnSpPr>
            <a:cxnSpLocks/>
          </p:cNvCxnSpPr>
          <p:nvPr/>
        </p:nvCxnSpPr>
        <p:spPr>
          <a:xfrm flipV="1">
            <a:off x="137217" y="3509950"/>
            <a:ext cx="163138" cy="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>
            <a:extLst>
              <a:ext uri="{FF2B5EF4-FFF2-40B4-BE49-F238E27FC236}">
                <a16:creationId xmlns:a16="http://schemas.microsoft.com/office/drawing/2014/main" xmlns="" id="{0401E76A-28F1-4506-8171-D68719CEA7AA}"/>
              </a:ext>
            </a:extLst>
          </p:cNvPr>
          <p:cNvCxnSpPr>
            <a:cxnSpLocks/>
          </p:cNvCxnSpPr>
          <p:nvPr/>
        </p:nvCxnSpPr>
        <p:spPr>
          <a:xfrm flipV="1">
            <a:off x="137217" y="4289337"/>
            <a:ext cx="163138" cy="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>
            <a:extLst>
              <a:ext uri="{FF2B5EF4-FFF2-40B4-BE49-F238E27FC236}">
                <a16:creationId xmlns:a16="http://schemas.microsoft.com/office/drawing/2014/main" xmlns="" id="{12FC95AE-76D4-4B67-A0B5-425F6A423D7C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1824420" y="2031544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xmlns="" id="{C81B4B0B-E1FF-4ADE-B94B-6594D013EF7D}"/>
              </a:ext>
            </a:extLst>
          </p:cNvPr>
          <p:cNvCxnSpPr>
            <a:cxnSpLocks/>
          </p:cNvCxnSpPr>
          <p:nvPr/>
        </p:nvCxnSpPr>
        <p:spPr>
          <a:xfrm>
            <a:off x="1834541" y="2735281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xmlns="" id="{CD9C269F-76AD-48B4-BF47-AA1B84F7063A}"/>
              </a:ext>
            </a:extLst>
          </p:cNvPr>
          <p:cNvCxnSpPr>
            <a:cxnSpLocks/>
          </p:cNvCxnSpPr>
          <p:nvPr/>
        </p:nvCxnSpPr>
        <p:spPr>
          <a:xfrm>
            <a:off x="1824420" y="3550746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>
            <a:extLst>
              <a:ext uri="{FF2B5EF4-FFF2-40B4-BE49-F238E27FC236}">
                <a16:creationId xmlns:a16="http://schemas.microsoft.com/office/drawing/2014/main" xmlns="" id="{62331AE2-55CB-4068-88B1-7ACC30D19C3E}"/>
              </a:ext>
            </a:extLst>
          </p:cNvPr>
          <p:cNvCxnSpPr>
            <a:cxnSpLocks/>
          </p:cNvCxnSpPr>
          <p:nvPr/>
        </p:nvCxnSpPr>
        <p:spPr>
          <a:xfrm>
            <a:off x="3716453" y="2179966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xmlns="" id="{468B4D44-4C92-4202-B562-DBD5B1769C8E}"/>
              </a:ext>
            </a:extLst>
          </p:cNvPr>
          <p:cNvCxnSpPr>
            <a:cxnSpLocks/>
          </p:cNvCxnSpPr>
          <p:nvPr/>
        </p:nvCxnSpPr>
        <p:spPr>
          <a:xfrm>
            <a:off x="5620854" y="2112069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xmlns="" id="{D7C53594-37E3-4871-BF8B-F0D46B7E0E8A}"/>
              </a:ext>
            </a:extLst>
          </p:cNvPr>
          <p:cNvCxnSpPr>
            <a:cxnSpLocks/>
          </p:cNvCxnSpPr>
          <p:nvPr/>
        </p:nvCxnSpPr>
        <p:spPr>
          <a:xfrm>
            <a:off x="5642443" y="2806109"/>
            <a:ext cx="119440" cy="13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>
            <a:extLst>
              <a:ext uri="{FF2B5EF4-FFF2-40B4-BE49-F238E27FC236}">
                <a16:creationId xmlns:a16="http://schemas.microsoft.com/office/drawing/2014/main" xmlns="" id="{3ECD72C4-68EC-4FF8-BB31-9BB026E5DA7F}"/>
              </a:ext>
            </a:extLst>
          </p:cNvPr>
          <p:cNvCxnSpPr>
            <a:cxnSpLocks/>
          </p:cNvCxnSpPr>
          <p:nvPr/>
        </p:nvCxnSpPr>
        <p:spPr>
          <a:xfrm>
            <a:off x="5620854" y="3497114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xmlns="" id="{3BBE6D09-4FDB-43AB-969E-0EB9BBD0754E}"/>
              </a:ext>
            </a:extLst>
          </p:cNvPr>
          <p:cNvCxnSpPr>
            <a:cxnSpLocks/>
          </p:cNvCxnSpPr>
          <p:nvPr/>
        </p:nvCxnSpPr>
        <p:spPr>
          <a:xfrm>
            <a:off x="7527702" y="1623683"/>
            <a:ext cx="7398" cy="2140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>
            <a:extLst>
              <a:ext uri="{FF2B5EF4-FFF2-40B4-BE49-F238E27FC236}">
                <a16:creationId xmlns:a16="http://schemas.microsoft.com/office/drawing/2014/main" xmlns="" id="{454F3490-D86B-43ED-BC43-B48668CA8DA9}"/>
              </a:ext>
            </a:extLst>
          </p:cNvPr>
          <p:cNvCxnSpPr>
            <a:cxnSpLocks/>
          </p:cNvCxnSpPr>
          <p:nvPr/>
        </p:nvCxnSpPr>
        <p:spPr>
          <a:xfrm>
            <a:off x="7524587" y="3259120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>
            <a:extLst>
              <a:ext uri="{FF2B5EF4-FFF2-40B4-BE49-F238E27FC236}">
                <a16:creationId xmlns:a16="http://schemas.microsoft.com/office/drawing/2014/main" xmlns="" id="{0AD0D9F2-62F1-4AB6-B996-E2617B7FE136}"/>
              </a:ext>
            </a:extLst>
          </p:cNvPr>
          <p:cNvCxnSpPr>
            <a:cxnSpLocks/>
          </p:cNvCxnSpPr>
          <p:nvPr/>
        </p:nvCxnSpPr>
        <p:spPr>
          <a:xfrm>
            <a:off x="7535100" y="3763697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:a16="http://schemas.microsoft.com/office/drawing/2014/main" xmlns="" id="{B89A77AB-851E-4B16-AD23-B570F9C5C281}"/>
              </a:ext>
            </a:extLst>
          </p:cNvPr>
          <p:cNvCxnSpPr>
            <a:cxnSpLocks/>
          </p:cNvCxnSpPr>
          <p:nvPr/>
        </p:nvCxnSpPr>
        <p:spPr>
          <a:xfrm>
            <a:off x="204318" y="4974943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>
            <a:extLst>
              <a:ext uri="{FF2B5EF4-FFF2-40B4-BE49-F238E27FC236}">
                <a16:creationId xmlns:a16="http://schemas.microsoft.com/office/drawing/2014/main" xmlns="" id="{A6695B55-8924-4A52-B6A1-6917DCD9C812}"/>
              </a:ext>
            </a:extLst>
          </p:cNvPr>
          <p:cNvCxnSpPr>
            <a:cxnSpLocks/>
          </p:cNvCxnSpPr>
          <p:nvPr/>
        </p:nvCxnSpPr>
        <p:spPr>
          <a:xfrm>
            <a:off x="7527702" y="2556178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>
            <a:extLst>
              <a:ext uri="{FF2B5EF4-FFF2-40B4-BE49-F238E27FC236}">
                <a16:creationId xmlns:a16="http://schemas.microsoft.com/office/drawing/2014/main" xmlns="" id="{A5C74B29-A71C-4CA1-BFDD-6E1CF83845FA}"/>
              </a:ext>
            </a:extLst>
          </p:cNvPr>
          <p:cNvCxnSpPr>
            <a:cxnSpLocks/>
          </p:cNvCxnSpPr>
          <p:nvPr/>
        </p:nvCxnSpPr>
        <p:spPr>
          <a:xfrm>
            <a:off x="7535100" y="1952419"/>
            <a:ext cx="108640" cy="7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36124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122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Андрей</cp:lastModifiedBy>
  <cp:revision>158</cp:revision>
  <cp:lastPrinted>2020-03-12T07:10:43Z</cp:lastPrinted>
  <dcterms:created xsi:type="dcterms:W3CDTF">2010-05-04T23:57:17Z</dcterms:created>
  <dcterms:modified xsi:type="dcterms:W3CDTF">2020-03-27T02:50:27Z</dcterms:modified>
</cp:coreProperties>
</file>