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4" r:id="rId3"/>
    <p:sldId id="260" r:id="rId4"/>
    <p:sldId id="258" r:id="rId5"/>
    <p:sldId id="261" r:id="rId6"/>
    <p:sldId id="263" r:id="rId7"/>
    <p:sldId id="259" r:id="rId8"/>
    <p:sldId id="265" r:id="rId9"/>
    <p:sldId id="262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204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CF4C-1451-418F-80BC-64FF80DBA773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B2EDD-892F-4FA5-A9DE-D053699D82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3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2EDD-892F-4FA5-A9DE-D053699D82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0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12801"/>
            <a:ext cx="5829300" cy="56896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6604000"/>
            <a:ext cx="4800600" cy="1625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1828801"/>
            <a:ext cx="5829300" cy="3340100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5425018"/>
            <a:ext cx="5829300" cy="150918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3371850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21869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22546" y="5232400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74320" y="2133600"/>
            <a:ext cx="3031236" cy="6035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303014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6151" y="2133600"/>
            <a:ext cx="3031331" cy="8128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42900" y="2950464"/>
            <a:ext cx="3031236" cy="5218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504438" y="2950465"/>
            <a:ext cx="3031236" cy="52175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0316" y="355600"/>
            <a:ext cx="2256235" cy="27940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53" y="364067"/>
            <a:ext cx="3746897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0316" y="3251201"/>
            <a:ext cx="2256235" cy="4917017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304800"/>
            <a:ext cx="4283868" cy="11938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1095" y="1524000"/>
            <a:ext cx="4541043" cy="6054725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7747000"/>
            <a:ext cx="4283868" cy="711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0"/>
            <a:ext cx="6172200" cy="2133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72511" y="8475134"/>
            <a:ext cx="1564481" cy="486833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D87FEF-E02B-4F08-96B0-AEF100EE0BCB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4374" y="8475134"/>
            <a:ext cx="2135981" cy="486833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7459" y="8475134"/>
            <a:ext cx="421481" cy="486833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79408E-8335-4291-8189-0F50E425B14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6343320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26839" y="8665846"/>
            <a:ext cx="63579" cy="1130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812800"/>
            <a:ext cx="5829300" cy="79356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>1 января 2022 года исполнилось 75 лет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>Амакинской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Ariston" pitchFamily="66" charset="0"/>
              </a:rPr>
              <a:t> экспедиции, которая взяла свое начало с берегов реки Нижняя Тунгуска.</a:t>
            </a:r>
            <a:r>
              <a:rPr lang="ru-RU" sz="4800" b="1" dirty="0" smtClean="0">
                <a:solidFill>
                  <a:srgbClr val="9C5252">
                    <a:lumMod val="50000"/>
                  </a:srgbClr>
                </a:solidFill>
                <a:latin typeface="Ariston" pitchFamily="66" charset="0"/>
              </a:rPr>
              <a:t> В настоящее время входит в состав акционерной компании «АЛРОСА»,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4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" b="1611"/>
          <a:stretch>
            <a:fillRect/>
          </a:stretch>
        </p:blipFill>
        <p:spPr bwMode="auto">
          <a:xfrm>
            <a:off x="1338101" y="4974470"/>
            <a:ext cx="45418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4704" y="8172400"/>
            <a:ext cx="565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1947г.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С.Ерема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. Обсуждение результатов летней работы.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Слева направо: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Е.М.Пауллер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Г.Х.Файнштейн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А.П.Труфанова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М.М.Одинцов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В.В.Алексеев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И.И.Сафьянников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4908" y="563959"/>
            <a:ext cx="5224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 1948 году нашли первый алмаз…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63" y="1115616"/>
            <a:ext cx="595471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4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79513"/>
            <a:ext cx="4077072" cy="7988706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6400" u="sng" dirty="0" smtClean="0">
                <a:solidFill>
                  <a:schemeClr val="accent3">
                    <a:lumMod val="50000"/>
                  </a:schemeClr>
                </a:solidFill>
              </a:rPr>
              <a:t>Алмаз, который нашли в 1948 году на косе </a:t>
            </a:r>
            <a:r>
              <a:rPr lang="ru-RU" sz="6400" u="sng" dirty="0" err="1" smtClean="0">
                <a:solidFill>
                  <a:schemeClr val="accent3">
                    <a:lumMod val="50000"/>
                  </a:schemeClr>
                </a:solidFill>
              </a:rPr>
              <a:t>Соколинная</a:t>
            </a:r>
            <a:r>
              <a:rPr lang="ru-RU" sz="6400" u="sng" dirty="0" smtClean="0">
                <a:solidFill>
                  <a:schemeClr val="accent3">
                    <a:lumMod val="50000"/>
                  </a:schemeClr>
                </a:solidFill>
              </a:rPr>
              <a:t> - был </a:t>
            </a:r>
            <a:r>
              <a:rPr lang="ru-RU" sz="6400" u="sng" dirty="0">
                <a:solidFill>
                  <a:schemeClr val="accent3">
                    <a:lumMod val="50000"/>
                  </a:schemeClr>
                </a:solidFill>
              </a:rPr>
              <a:t>первый алмаз из внутренних районов Сибирской платформы, первый шаг к открытию новой алмазоносной провинции. </a:t>
            </a:r>
            <a:r>
              <a:rPr lang="ru-RU" sz="6400" u="sng" dirty="0" smtClean="0">
                <a:solidFill>
                  <a:schemeClr val="accent3">
                    <a:lumMod val="50000"/>
                  </a:schemeClr>
                </a:solidFill>
              </a:rPr>
              <a:t>Этот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алмаз</a:t>
            </a:r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, найденный на Сибирской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платформе </a:t>
            </a:r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весил всего 0,012 грамма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Маленький кристаллик вселял большую веру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6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Той же зимой 1948 года в Иркутске проходил слет передовиков геологических служб Сибири. Здесь-то представители Тунгусской экспедиции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дали слово: не беря ни копейки дополнительных ассигнований, организовать новую поисковую партию и разведать бассейн одного из самых больших левых притоков Лены — реки Вилюя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endParaRPr lang="ru-RU" sz="6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Если нашли один, значит, будут и другие. Стране нужны не отдельные находки, а россыпи, коренные месторождения. И поиски этих еще не найденных кладовых ведутся на правильном направлении. Разведка развертывалась все шире. Из разных городов страны ехали геологи, чтобы отправиться в таежную глухомань. Начиналось наступление широким фронтом. Были созданы два геологоразведочных </a:t>
            </a:r>
            <a:r>
              <a:rPr lang="ru-RU" sz="6400" dirty="0" smtClean="0">
                <a:solidFill>
                  <a:schemeClr val="accent3">
                    <a:lumMod val="50000"/>
                  </a:schemeClr>
                </a:solidFill>
              </a:rPr>
              <a:t>района: Северный </a:t>
            </a:r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возглавил Владимир Белов, а южный – Григорий </a:t>
            </a:r>
            <a:r>
              <a:rPr lang="ru-RU" sz="6400" dirty="0" err="1">
                <a:solidFill>
                  <a:schemeClr val="accent3">
                    <a:lumMod val="50000"/>
                  </a:schemeClr>
                </a:solidFill>
              </a:rPr>
              <a:t>Файнштейн</a:t>
            </a:r>
            <a:r>
              <a:rPr lang="ru-RU" sz="6400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endParaRPr lang="ru-RU" sz="6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66813" y="4427984"/>
            <a:ext cx="2256235" cy="2472927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1948г.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Тунор.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Радист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Г.Павлов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Администратор\Desktop\Радис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93" y="1331640"/>
            <a:ext cx="239687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5083" y="179512"/>
            <a:ext cx="4283868" cy="666800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1949 год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48680" y="3635896"/>
            <a:ext cx="5832648" cy="4822304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Руководство Тунгусской экспедиции решило отбросить все предвзятые предположения о месте возможной находки алмазных месторождений. Рассуждали логически: если правильно предположение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широкой и мощной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алмазоносности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Сибирской платформы, то скорее всего алмазы могут быть найдены в русле той реки, течение которой размывает как можно большую территорию платформы.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Такой рекой был Вилюй. Возглавил новую,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вилюйскую партию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как ее называли тогда в шутку, «партию бессребреников-энтузиастов», геолог Григорий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Файнштейн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Весной 1949 года отряд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Файнштейна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был заброшен в Ербогачен. Через две недели караван оленей пересек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Тунгусско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-Чонский водораздел и вышел на реку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Чону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приток Вилюя, славящуюся особенно свирепыми комарами.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Здесь был построен настоящий флот — четыре больших парусных баркаса… Погрузив на них все оборудование и запас продовольствия, геологи двинулись по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Чоне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по которой предстояло проплыть около пятисот километров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День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7 августа 1949 года был, пожалуй, самым счастливым днем вилюйской партии. Через полчаса после того, как вторично был «найден» первый алмаз, рентгенолог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Сторожук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просматривая очередные пробы, обнаружил еще два алмаза.</a:t>
            </a: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И первый и эти два кристалла были извлечены из проб, взятых на косе Соколиная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1043608"/>
            <a:ext cx="36004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61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6726" y="395537"/>
            <a:ext cx="6172200" cy="4176464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…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Летом 1950 года все поисковые работы были сосредоточены на Вилюе. Сюда перебазировалась вся Тунгусская экспедиция. Вилюйская партия, которую некогда называли партией «бессребреников-энтузиастов», поглощала теперь львиную долю бюджета и стала центром всего алмазного дела в Сибири.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конце 1950 года Тунгусская экспедиция разделилась на две самостоятельные: Северную экспедицию, которая занялась составлением геологических карт уже открытых месторождений, и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Амакинскую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(«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амака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» — по-якутски медведь). Эта последняя была пополнена геологической молодежью и усилена геологами, работавшими раньше в других районах страны.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Амакинская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экспедиция продолжала заниматься поисками алмазов, уходя все дальше на север, в глухие, неисследованные медвежьи углы якутской тайги. Михаил Одинцов и Сергей Соколов перевелись в Северную экспедицию. Григорий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Файнштейн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и Владимир Белов остались в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Амакинке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3923928"/>
            <a:ext cx="57816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2017" y="8758603"/>
            <a:ext cx="30812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Карта отдельных маршрутов в 1947 году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96752" y="323528"/>
            <a:ext cx="4283868" cy="648072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Из воспоминаний одного из участников экспедиции…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60648" y="3203848"/>
            <a:ext cx="6336704" cy="33821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…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Наша экспедиционная жизнь, хотя и подчинялась рабочему ритму, была наполнена множеством событий, которые придавали ей неповторимый аромат. Несомненно, что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значительная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роль принадлежала охоте, благодаря которой мы не испытывали недостатка в мясе. Наши проводники эвенки успешно его добывали. Достаточно сказать, что за сезон 1948 года в партии было съедено 13 сохатых. Поражал рационализм охотников. Подняв зверя иногда за 10-15 км от табора, они упорно гнали его  многие часы, до тех пор, пока добыча не оказывалась буквально в 100-200 метрах от палаток. Все  это требовало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огромной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выносливости, которой обладали не только молодые, но и старые эвенки. После успешной охоты начиналось первобытное пиршество. Кто-то пил еще теплую кровь, кто-то предпочитал сырую печень или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мозгочил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Последнее действо любили многие. Свежий костный мозг напоминал масло, которого мы практически не видели. Но главным,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конечно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было отварное мясо, которое готовилось огромными кусками в ведрах.</a:t>
            </a:r>
          </a:p>
        </p:txBody>
      </p:sp>
      <p:pic>
        <p:nvPicPr>
          <p:cNvPr id="2050" name="Picture 2" descr="C:\Users\Администратор\Desktop\Л.Ком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6732240"/>
            <a:ext cx="3474343" cy="202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8760" y="7376179"/>
            <a:ext cx="14125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1948г. </a:t>
            </a:r>
          </a:p>
          <a:p>
            <a:pPr algn="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Люба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Комина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мозгочит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Администратор\Desktop\Шуточная борьб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43608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93096" y="1691680"/>
            <a:ext cx="181652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1948г. Проводники.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Шуточная борьба </a:t>
            </a:r>
          </a:p>
          <a:p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за ногу сохатого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5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2" y="625615"/>
            <a:ext cx="6172200" cy="61786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1950 году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Амакинская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экспедиция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была пополнена геологической молодежью и усилена геологами, работавшими раньше в других районах страны. Рабочими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были,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главным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образом,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две категории людей. К первой относились молодые парни, выходцы с Лены и Тунгуски, приехавшие на летний сезон подзаработать. Вторую группу часто составляли, завербованные в городе кадровые землекопы, нередко среди них встречались любители тайги и приключений. 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Амакинская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экспедиция продолжала заниматься поисками алмазов, уходя все дальше на север, в глухие, неисследованные медвежьи углы якутской тайги.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Алмазопоисковые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работы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Амакинской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экспедицией проводились до 1951 года.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январе 1950 года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Амакинская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экспедиция приобрела общесоюзный статус, центр экспедиции переместился 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город Иркутск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1953 правление экспедиции переместилось в посёлок Нюрба. Успехи экспедиции привели к созданию специального Якутского территориального геологического управления.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1992 году Якутское территориальное геологическое управление было ликвидировано и экспедиция вошла в состав производственно-научного объединения «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Якуталмаз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» (позднее — акционерной компании «</a:t>
            </a:r>
            <a:r>
              <a:rPr lang="ru-RU" u="sng" dirty="0">
                <a:solidFill>
                  <a:schemeClr val="accent3">
                    <a:lumMod val="50000"/>
                  </a:schemeClr>
                </a:solidFill>
              </a:rPr>
              <a:t>АЛРОСА»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), за счет слияния экспедиция смогла сохранить заказы и специалистов.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1995—2008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годах экспедиция выявила более 100 кимберлитовых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трубок в Якутии.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 настоящее время в экспедиции работает около 1000 человек.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6876256"/>
            <a:ext cx="3024336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2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82" y="304800"/>
            <a:ext cx="4283868" cy="738808"/>
          </a:xfrm>
        </p:spPr>
        <p:txBody>
          <a:bodyPr/>
          <a:lstStyle/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Разными путями собирались в </a:t>
            </a:r>
            <a:r>
              <a:rPr lang="ru-RU" sz="1600" dirty="0" err="1" smtClean="0">
                <a:solidFill>
                  <a:schemeClr val="accent2">
                    <a:lumMod val="75000"/>
                  </a:schemeClr>
                </a:solidFill>
              </a:rPr>
              <a:t>Ерёме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участники экспедиции, разбросанные на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многие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сотни и даже тысячи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километров...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11022" y="5076056"/>
            <a:ext cx="5472608" cy="331236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1947 год. После окончания полевых работ работники Тунгусской экспедиции собрались в Ереме. Слева направо: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силит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жена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В.Романова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 ребенком, стоят в первом ряду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А.П.Труфанова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Н.Алексеева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В.Л.Сиденко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А.М. Горохова (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Пауллер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З.Ф.Соколова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М.М.Одинцов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И.И.Сафьянников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И.Л.Кривенкова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уборщица, стоят во втором ряду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В.Романов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?, ?,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А.А.Орлова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?,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В.Медницкий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?,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Бутковский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?, Дорофеев. Сидят на лестнице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снизуу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вверх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Е.М.Пауллер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П.И.Куницын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?,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Г.Х.Файнштейн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К.С.Турицын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В.В.Алексеев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с ребенком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1187624"/>
            <a:ext cx="583264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459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52736" y="971600"/>
            <a:ext cx="4752528" cy="60486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Выставка-презентация «Летопись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Амакинской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 экспедиции» подготовлена к 75-летию экспедиции на основе документов  архивных фондов Р-16 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Амакинская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 экспедиция» и Р-11 «Плановая комиссия». Также были использованы  материалы, предоставленные музеем  им.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В.Я.Шишкова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 (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с.Ербогачен</a:t>
            </a:r>
            <a:r>
              <a:rPr lang="ru-RU" sz="2800" b="1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),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статья одного из участников экспедиции (из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 интернета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) и  публикация Георгия Свиридова «В краю голубых алмазов».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Фото взяты из фондов музея им.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В.Я.Шишкова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ston" pitchFamily="66" charset="0"/>
              </a:rPr>
              <a:t> и интернета.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95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0968" y="251520"/>
            <a:ext cx="3600400" cy="3888432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В конце 1946 года по рекомендации Третьего геологического управления Министерства геологии СССР при Иркутском геологическом управлении была создана специальная экспедиция для изучения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</a:rPr>
              <a:t>алмазоносности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 бассейнов рек Подкаменная Тунгуска и Нижняя 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</a:rPr>
              <a:t>Тунгуска. Организовать 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эту экспедицию поручили геологу </a:t>
            </a:r>
            <a:r>
              <a:rPr lang="ru-RU" sz="1800" dirty="0" err="1">
                <a:solidFill>
                  <a:schemeClr val="accent4">
                    <a:lumMod val="75000"/>
                  </a:schemeClr>
                </a:solidFill>
              </a:rPr>
              <a:t>М.М.Одинцову</a:t>
            </a:r>
            <a:r>
              <a:rPr lang="ru-RU" sz="18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Рисунок 4" descr="C:\Users\aleksandr\Desktop\Амакинская экспедиция\Алена(2)\Михаил Михайлович Одинцов.jpg"/>
          <p:cNvPicPr>
            <a:picLocks noGrp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2911"/>
          <a:stretch>
            <a:fillRect/>
          </a:stretch>
        </p:blipFill>
        <p:spPr bwMode="auto">
          <a:xfrm>
            <a:off x="271281" y="251520"/>
            <a:ext cx="2725671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8640" y="4572000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1 января 1947 года в составе Иркутского геологического управления была создана Тунгусская геологоразведочная экспедиция (ТГРЭ). Под этим названием она просуществовала недолго и осенью 1949 года была переименована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Амакинскую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(по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эвенкийски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амака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» - медведь или дедушка) геологоразведочную экспедицию 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АмГРЭ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). Необходимость переименования экспедиции была связана с секретностью ее работы, что требовало держать в тайне и территорию ее деятельности. </a:t>
            </a:r>
            <a:r>
              <a:rPr lang="ru-RU" sz="2000" u="sng" dirty="0" smtClean="0">
                <a:solidFill>
                  <a:schemeClr val="accent3">
                    <a:lumMod val="50000"/>
                  </a:schemeClr>
                </a:solidFill>
              </a:rPr>
              <a:t>Катангский район был выбран не случайно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Берега Нижней Тунгуски богаты такими полезными ископаемыми, как выходы угля и графитов, которые являются прямыми родственниками алмазов.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0648" y="364067"/>
            <a:ext cx="4025602" cy="8384397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Выбор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начальника экспедиции был не случаен. Снабжение продуктами питания столь большого коллектива в те годы было не простой задачей. 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Иннокентий Иванович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имел опыт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самообеспечивания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геологических партий.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Транспортировка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всего необходимого для экспедиции, включая продукты, осуществлялась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либо лошадями и оленями, либо лодками и плотами по реке Ангаре, Лене, затем через перевал на лошадях до р. Нижняя Тунгуска на базу экспедиции. Никаких вездеходов, машин и моторных лодок не было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Сразу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по приезде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с. Ерема Иннокентий Иванович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заключил трудовые соглашения с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хорошими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охотниками и рыбаками, оформил необходимые лицензии, и в течение всего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сезона работники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были обеспечены рыбой и мясом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0" indent="0" algn="r">
              <a:buNone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И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 И.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Сафьянников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умер ранней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весной 1951 года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от инфаркта.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Вероятно, та нагрузка, которую он вынес по экспедиции с 1947 года, не прошла ему даром.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430316" y="3571856"/>
            <a:ext cx="2256235" cy="4596362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Начальником Тунгусской экспедиции был назначен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Сафьянников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Иннокентий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Иванович - уроженец Катангского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района, который до этого был зам. начальника Иркутского геологического управления по хозяйственной части.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323528"/>
            <a:ext cx="2212737" cy="324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0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-171400" y="364067"/>
            <a:ext cx="4457651" cy="8600421"/>
          </a:xfrm>
        </p:spPr>
        <p:txBody>
          <a:bodyPr>
            <a:noAutofit/>
          </a:bodyPr>
          <a:lstStyle/>
          <a:p>
            <a:pPr algn="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Участниками первой Тунгусской алмазной экспедиции 1947 года были: Михаил Михайлович Одинцов – технический руководитель, Иннокентий Иванович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Сафьянников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– начальник экспедиции, Владимир Борисович Белов - геолог, Григорий Хаимович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Файнштейн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- геолог, Сергей Никифорович Соколов - геолог, Павел Петрович Середкин - геолог, Владимир Владимирович Алексеев - геолог,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Минна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Семеновна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Бабкова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– ассистентка ИГУ, Анна Петровна Труфанова – ассистентка ИГУ, Анатолий Гаврилович Золотарев – студент-географ ИГУ, Анна Андриановна Орлова – студентка-геолог ИГУ, Евгений Михайлович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Пауллер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– инженер-рентгенолог, Алексей Иванович Дорофеев – инженер-рентгенолог,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Ида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Леонтьевна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Кривенкова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- минералог, Иннокентий Трофимович Куницын - летчик, Константин Сергеевич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Турицын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- студент, приемный сын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М.М.Одинцова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(его родной племянник), Вера Лукьяновна Сиденко – студентка-геолог, Виктор Медницкий – выпускник средней школы, В.А.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Ружицкий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– инженер-геолог, М.Н. Богословская - минералог, Петр Иванович Куницын – заведующий хозяйством экспедиции, Мария Васильевна Куницына – повар, жена П.И. Куницына.</a:t>
            </a:r>
          </a:p>
          <a:p>
            <a:pPr algn="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1948 году в состав экспедиции вошли Варвара Александровна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Кадникова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– минералог, Алексей Иннокентьевич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</a:rPr>
              <a:t>Коненкин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 – экономист, местный житель, Константин Дмитриевич Янковский – поисковик, охотник-медвежатник, искавший алмазы на месте падения Тунгусского метеорита. 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Файнштейн</a:t>
            </a:r>
            <a:r>
              <a:rPr lang="ru-RU" sz="1400" b="1" dirty="0" smtClean="0">
                <a:solidFill>
                  <a:srgbClr val="9C5252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1400" b="1" dirty="0">
                <a:solidFill>
                  <a:srgbClr val="9C5252">
                    <a:lumMod val="50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Григорий Хаимович </a:t>
            </a:r>
            <a:endParaRPr lang="ru-RU" sz="1400" b="1" dirty="0" smtClean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Администратор\Desktop\Bel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15" y="4572000"/>
            <a:ext cx="2120485" cy="348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истратор\Desktop\Г._Х._Файнштей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121" y="323528"/>
            <a:ext cx="2056226" cy="28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36712" y="3059832"/>
            <a:ext cx="5400600" cy="539836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ИТР перебрасывали из Иркутска на маленьких самолетах УТ-2 и ПО-2. На Тунгуске в то время, в большинстве деревень не было аэродромов. Первые посадочные площадки открывал один из опытнейших летчиков (и очень интересный человек) Иннокентий Трофимович Куницын. </a:t>
            </a:r>
            <a:r>
              <a:rPr lang="ru-RU" dirty="0" smtClean="0"/>
              <a:t>он </a:t>
            </a:r>
            <a:r>
              <a:rPr lang="ru-RU" dirty="0"/>
              <a:t>как метеор носился из партии в партию. Среди геологов Тунгусской экспедиции о Куницыне рассказывали легенды. Он был первым летчиком, которого видели жители далеких эвенкийских стойбищ, разбросанных по многочисленным притокам Нижней и Подкаменной Тунгусок. Куницын основал здесь авиапочту: обслуживая геологов, он нередко захватывал с собой в машину мешки с письмами и посылками, которые раньше долгими месяцами двигались по рекам. Прилетая к эвенкам, Куницын доставал письма и начинал по фамилиям выкликать адресатов. Обрадованный хозяин письма, радостно улыбаясь, подходил к самолету и протягивал руку.</a:t>
            </a:r>
          </a:p>
          <a:p>
            <a:r>
              <a:rPr lang="ru-RU" dirty="0"/>
              <a:t>— Э, нет! — прятал летчик конверт за спину. — Сперва спляши.</a:t>
            </a:r>
          </a:p>
          <a:p>
            <a:r>
              <a:rPr lang="ru-RU" dirty="0"/>
              <a:t>Сначала эвенки ничего не понимали, сердились, но потом этот обычай так понравился им, что, только заслышав звук летящего самолета, они кричали друг другу:</a:t>
            </a:r>
          </a:p>
          <a:p>
            <a:r>
              <a:rPr lang="ru-RU" dirty="0"/>
              <a:t>— Слыхал? </a:t>
            </a:r>
            <a:r>
              <a:rPr lang="ru-RU" dirty="0" err="1"/>
              <a:t>Кешка</a:t>
            </a:r>
            <a:r>
              <a:rPr lang="ru-RU" dirty="0"/>
              <a:t> летит, плясать будем!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833"/>
          <a:stretch>
            <a:fillRect/>
          </a:stretch>
        </p:blipFill>
        <p:spPr bwMode="auto">
          <a:xfrm>
            <a:off x="1196975" y="179388"/>
            <a:ext cx="454025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2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8680" y="539552"/>
            <a:ext cx="3746897" cy="7804151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Как пишет в своих воспоминаниях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М.М.Одинцов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о Куницыне И.Т.: «был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он отчаянно смелым, но одновременно расчетливым пилотом-истребителем, на боевом счету которого был не один сбитый в годы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Великой Отечественной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войны немецко-фашистский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самолет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».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ратные подвиги награжден орденом Красной Звезды (дважды), медалями "За оборону Кавказа", "За оборону Севастополя", "За оборону Советского Заполярья", "За победу над Японией", после войны был награжден орденом Трудового Красного Знамени.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</a:rPr>
              <a:t>В 1948 году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трагически погиб при выполнении  производственного задания, похоронен в с.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Вилючан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Республики Саха (Якутия) на высоком берегу Вилюя.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366284" y="3707904"/>
            <a:ext cx="2256235" cy="491701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Иннокентий Трофимович Куницын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Первооткрыватель многих посадочных площадок на реках Подкаменной и Нижней Тунгусках. Фото сделано задолго до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Тунгусской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экспедиции.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АК "АЛРОСА" его именем назвала алмаз весом 27,7 карат, а горисполком - улицу в городе Мирном (Якутия).</a:t>
            </a:r>
          </a:p>
        </p:txBody>
      </p:sp>
      <p:pic>
        <p:nvPicPr>
          <p:cNvPr id="8194" name="Picture 2" descr="C:\Users\Администратор\Desktop\Пило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694" y="395536"/>
            <a:ext cx="20574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6672" y="4572000"/>
            <a:ext cx="6048672" cy="4248472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…Ранней весной 1947 года, когда еще не сошел снег, но уже вскрылись первые реки, эскадрилья «летающих лодок» забросила Тунгусскую экспедицию в далекое эвенкийское «стойбище» Ербогачен. Отсюда по долинам пустынных таежных рек поисковым партиям предстояло тронуться в путь.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Ербогачене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Тунгусская экспедиция разделилась на три партии. Первую,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Ванаварскую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по рекам Большая и Малая Ерема, притокам Нижней Тунгуски, повел Сергей Никифорович Соколов в сопровождении оленевода Василия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Бояршина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Вторую,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Чуньскую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по реке Чуне, притоку Подкаменной Тунгуски, или, как ее еще называют, Хатанги, — Григорий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Файнштейн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сопровождении оленевода Егора Каплина. Третью партию, ушедшую на реку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Илимпею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, возглавил Владимир Борисович Белов.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r="29042"/>
          <a:stretch>
            <a:fillRect/>
          </a:stretch>
        </p:blipFill>
        <p:spPr bwMode="auto">
          <a:xfrm>
            <a:off x="1196975" y="323850"/>
            <a:ext cx="45402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14" y="1259632"/>
            <a:ext cx="5112568" cy="31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01189" y="539552"/>
            <a:ext cx="3788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все начиналось…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842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96752" y="323529"/>
            <a:ext cx="4541043" cy="244827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8720" y="3203848"/>
            <a:ext cx="5400600" cy="525435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Один из отрядов экспедиции вел старый эвенк-охотник </a:t>
            </a:r>
            <a:r>
              <a:rPr lang="ru-RU" u="sng" dirty="0"/>
              <a:t>Егор Спиридонович Каплин</a:t>
            </a:r>
            <a:r>
              <a:rPr lang="ru-RU" dirty="0"/>
              <a:t>. Был Егор Спиридонович похож на индейца: бронзовый загар лица, черная повязка на лбу, на плече пальма-томагавк — широкий острый нож, привязанный к полутораметровому древку.</a:t>
            </a:r>
          </a:p>
          <a:p>
            <a:r>
              <a:rPr lang="ru-RU" dirty="0"/>
              <a:t>В тайге Каплин как дома. Да это и был его лесной дом. В тайге Каплин родился и всю жизнь прожил, никуда не выезжая. Завяжи ему глаза, завези на сто километров — обратно выйдет, как по компасу.</a:t>
            </a:r>
          </a:p>
          <a:p>
            <a:r>
              <a:rPr lang="ru-RU" dirty="0"/>
              <a:t>Охотничий талант Каплина, знание тайги, повадок птиц и зверей — все это позволяло отряду быстро, и без задержек двигаться вперед. Егор Спиридонович шел с отрядом не один, с ним путешествовало все его семейство: жена Настасья и три сына — Степка, Санька и Антошка. Настасья варила геологам обед, а Степка, Санька и Антошка занимались оленями — навьючивали их, кормили, пасли по ночам. Вернее, делали это Санька и Антошка, а Степка, как самый маленький (ему было всего пять лет), сидел на олене, крепко привязанный к седлу.</a:t>
            </a:r>
          </a:p>
          <a:p>
            <a:endParaRPr lang="ru-RU" dirty="0"/>
          </a:p>
        </p:txBody>
      </p:sp>
      <p:pic>
        <p:nvPicPr>
          <p:cNvPr id="9218" name="Picture 2" descr="C:\Users\Администратор\Desktop\ол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85530"/>
            <a:ext cx="4752528" cy="278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64" y="5724128"/>
            <a:ext cx="6048672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4704" y="539552"/>
            <a:ext cx="55446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Первый год поисков не дал никаких результатов. Не было найдено ни одного алмаза.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Да и трудно было, честно говоря, рассчитывать на что-либо. У геологов не было ни опыта, ни оборудования, ни методики. Алмаз искали вслепую, на глазок. А попробуй найди песчинку в океане таким способом. …Зимой в Иркутск Тунгусская экспедиция вернулась с пустыми руками. На запрос Москвы о результатах полевого сезона послали лаконичный ответ: «алмазы не найдены».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 1948 году во все места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снова были посланы экспедиции. Вылетела в Ербогачен и Тунгусская. Теперь геологи были уже оснащены «умной»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алмазоизыскательской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машиной — рентгеновским аппаратом. Теперь шлихи тщательно просматривали под рентгеновским лучом. Если попадется хоть малейшая алмазная пылинка, она вспыхнет голубым люминесцирующим светом.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3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" b="750"/>
          <a:stretch>
            <a:fillRect/>
          </a:stretch>
        </p:blipFill>
        <p:spPr bwMode="auto">
          <a:xfrm>
            <a:off x="1412776" y="6171863"/>
            <a:ext cx="4541837" cy="23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913</TotalTime>
  <Words>2393</Words>
  <Application>Microsoft Office PowerPoint</Application>
  <PresentationFormat>Экран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       1 января 2022 года исполнилось 75 лет Амакинской экспедиции, которая взяла свое начало с берегов реки Нижняя Тунгуска. В настоящее время входит в состав акционерной компании «АЛРОСА»,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1949 год</vt:lpstr>
      <vt:lpstr>Презентация PowerPoint</vt:lpstr>
      <vt:lpstr>Из воспоминаний одного из участников экспедиции…</vt:lpstr>
      <vt:lpstr>Презентация PowerPoint</vt:lpstr>
      <vt:lpstr>Разными путями собирались в Ерёме участники экспедиции, разбросанные на многие сотни и даже тысячи километров...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января 2022 года исполнилось 75 лет Амакинской экспедиции, которая взяла свое начало с берегов реки Нижняя Тунгуска</dc:title>
  <dc:creator>XTreme.ws</dc:creator>
  <cp:lastModifiedBy>XTreme.ws</cp:lastModifiedBy>
  <cp:revision>41</cp:revision>
  <dcterms:created xsi:type="dcterms:W3CDTF">2022-05-04T01:24:49Z</dcterms:created>
  <dcterms:modified xsi:type="dcterms:W3CDTF">2022-05-06T01:21:52Z</dcterms:modified>
</cp:coreProperties>
</file>